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Montserrat SemiBold"/>
      <p:regular r:id="rId13"/>
      <p:bold r:id="rId14"/>
      <p:italic r:id="rId15"/>
      <p:boldItalic r:id="rId16"/>
    </p:embeddedFont>
    <p:embeddedFont>
      <p:font typeface="Montserrat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520">
          <p15:clr>
            <a:srgbClr val="747775"/>
          </p15:clr>
        </p15:guide>
        <p15:guide id="2" pos="4730">
          <p15:clr>
            <a:srgbClr val="747775"/>
          </p15:clr>
        </p15:guide>
        <p15:guide id="3" pos="5642">
          <p15:clr>
            <a:srgbClr val="747775"/>
          </p15:clr>
        </p15:guide>
        <p15:guide id="4" pos="197">
          <p15:clr>
            <a:srgbClr val="747775"/>
          </p15:clr>
        </p15:guide>
        <p15:guide id="5" orient="horz" pos="284">
          <p15:clr>
            <a:srgbClr val="747775"/>
          </p15:clr>
        </p15:guide>
      </p15:sldGuideLst>
    </p:ext>
    <p:ext uri="GoogleSlidesCustomDataVersion2">
      <go:slidesCustomData xmlns:go="http://customooxmlschemas.google.com/" r:id="rId21" roundtripDataSignature="AMtx7mh4abLWkUPfYhAi8uQ5LSJQIaPF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520"/>
        <p:guide pos="4730"/>
        <p:guide pos="5642"/>
        <p:guide pos="197"/>
        <p:guide pos="2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21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SemiBold-regular.fntdata"/><Relationship Id="rId12" Type="http://schemas.openxmlformats.org/officeDocument/2006/relationships/slide" Target="slides/slide7.xml"/><Relationship Id="rId15" Type="http://schemas.openxmlformats.org/officeDocument/2006/relationships/font" Target="fonts/MontserratSemiBold-italic.fntdata"/><Relationship Id="rId14" Type="http://schemas.openxmlformats.org/officeDocument/2006/relationships/font" Target="fonts/MontserratSemiBold-bold.fntdata"/><Relationship Id="rId17" Type="http://schemas.openxmlformats.org/officeDocument/2006/relationships/font" Target="fonts/Montserrat-regular.fntdata"/><Relationship Id="rId16" Type="http://schemas.openxmlformats.org/officeDocument/2006/relationships/font" Target="fonts/MontserratSemiBold-boldItalic.fntdata"/><Relationship Id="rId19" Type="http://schemas.openxmlformats.org/officeDocument/2006/relationships/font" Target="fonts/Montserrat-italic.fntdata"/><Relationship Id="rId1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bf0a389d0_0_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0" name="Google Shape;170;g2fbf0a389d0_0_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fbf0a389d0_0_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g2fbf0a389d0_0_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fbf0a389d0_0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" name="Google Shape;188;g2fbf0a389d0_0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4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03"/>
          <p:cNvSpPr/>
          <p:nvPr/>
        </p:nvSpPr>
        <p:spPr>
          <a:xfrm>
            <a:off x="0" y="0"/>
            <a:ext cx="9147300" cy="5145300"/>
          </a:xfrm>
          <a:prstGeom prst="rect">
            <a:avLst/>
          </a:prstGeom>
          <a:solidFill>
            <a:srgbClr val="36215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03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 2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4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ontserrat"/>
              <a:buNone/>
              <a:defRPr b="1" sz="25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35" name="Google Shape;35;p104"/>
          <p:cNvSpPr txBox="1"/>
          <p:nvPr>
            <p:ph idx="1" type="body"/>
          </p:nvPr>
        </p:nvSpPr>
        <p:spPr>
          <a:xfrm>
            <a:off x="782519" y="1396302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36" name="Google Shape;36;p104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3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5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6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7"/>
          <p:cNvSpPr txBox="1"/>
          <p:nvPr>
            <p:ph type="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43" name="Google Shape;43;p107"/>
          <p:cNvSpPr txBox="1"/>
          <p:nvPr>
            <p:ph idx="1" type="body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44" name="Google Shape;44;p107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8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47" name="Google Shape;47;p108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48" name="Google Shape;48;p108"/>
          <p:cNvSpPr txBox="1"/>
          <p:nvPr>
            <p:ph idx="2" type="body"/>
          </p:nvPr>
        </p:nvSpPr>
        <p:spPr>
          <a:xfrm>
            <a:off x="4709160" y="1183004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49" name="Google Shape;49;p108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9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52" name="Google Shape;52;p109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 3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0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EEC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ontserrat"/>
              <a:buNone/>
              <a:defRPr b="1" sz="42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58" name="Google Shape;58;p111"/>
          <p:cNvSpPr txBox="1"/>
          <p:nvPr>
            <p:ph idx="1" type="body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59" name="Google Shape;59;p111"/>
          <p:cNvSpPr txBox="1"/>
          <p:nvPr>
            <p:ph idx="2" type="body"/>
          </p:nvPr>
        </p:nvSpPr>
        <p:spPr>
          <a:xfrm>
            <a:off x="4939500" y="724074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60" name="Google Shape;60;p111"/>
          <p:cNvSpPr txBox="1"/>
          <p:nvPr>
            <p:ph idx="12" type="sldNum"/>
          </p:nvPr>
        </p:nvSpPr>
        <p:spPr>
          <a:xfrm>
            <a:off x="8901798" y="4663217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1">
  <p:cSld name="OBJECT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2"/>
          <p:cNvSpPr txBox="1"/>
          <p:nvPr>
            <p:ph type="title"/>
          </p:nvPr>
        </p:nvSpPr>
        <p:spPr>
          <a:xfrm>
            <a:off x="1263409" y="1752483"/>
            <a:ext cx="1762200" cy="1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b="1" sz="11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63" name="Google Shape;63;p112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0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3"/>
          <p:cNvSpPr/>
          <p:nvPr/>
        </p:nvSpPr>
        <p:spPr>
          <a:xfrm>
            <a:off x="0" y="0"/>
            <a:ext cx="8321100" cy="46677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13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0">
  <p:cSld name="Blank 0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4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eño personalizado">
  <p:cSld name="5_Diseño personalizado 2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5"/>
          <p:cNvSpPr/>
          <p:nvPr>
            <p:ph idx="2" type="pic"/>
          </p:nvPr>
        </p:nvSpPr>
        <p:spPr>
          <a:xfrm>
            <a:off x="4848605" y="1845802"/>
            <a:ext cx="3705000" cy="28647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15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>
  <p:cSld name="OBJECT 2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6"/>
          <p:cNvSpPr/>
          <p:nvPr/>
        </p:nvSpPr>
        <p:spPr>
          <a:xfrm>
            <a:off x="0" y="0"/>
            <a:ext cx="9147300" cy="5145300"/>
          </a:xfrm>
          <a:prstGeom prst="rect">
            <a:avLst/>
          </a:prstGeom>
          <a:solidFill>
            <a:srgbClr val="36215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16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 3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7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ontserrat"/>
              <a:buNone/>
              <a:defRPr b="1" sz="25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77" name="Google Shape;77;p117"/>
          <p:cNvSpPr txBox="1"/>
          <p:nvPr>
            <p:ph idx="1" type="body"/>
          </p:nvPr>
        </p:nvSpPr>
        <p:spPr>
          <a:xfrm>
            <a:off x="782519" y="1396302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78" name="Google Shape;78;p117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 2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8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 2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9"/>
          <p:cNvSpPr txBox="1"/>
          <p:nvPr>
            <p:ph type="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83" name="Google Shape;83;p119"/>
          <p:cNvSpPr txBox="1"/>
          <p:nvPr>
            <p:ph idx="1" type="body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84" name="Google Shape;84;p119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 2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0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87" name="Google Shape;87;p120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88" name="Google Shape;88;p120"/>
          <p:cNvSpPr txBox="1"/>
          <p:nvPr>
            <p:ph idx="2" type="body"/>
          </p:nvPr>
        </p:nvSpPr>
        <p:spPr>
          <a:xfrm>
            <a:off x="4709160" y="1183004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89" name="Google Shape;89;p120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 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1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92" name="Google Shape;92;p121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 2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EEC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ontserrat"/>
              <a:buNone/>
              <a:defRPr b="1" sz="42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96" name="Google Shape;96;p122"/>
          <p:cNvSpPr txBox="1"/>
          <p:nvPr>
            <p:ph idx="1" type="body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97" name="Google Shape;97;p122"/>
          <p:cNvSpPr txBox="1"/>
          <p:nvPr>
            <p:ph idx="2" type="body"/>
          </p:nvPr>
        </p:nvSpPr>
        <p:spPr>
          <a:xfrm>
            <a:off x="4939500" y="724074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98" name="Google Shape;98;p122"/>
          <p:cNvSpPr txBox="1"/>
          <p:nvPr>
            <p:ph idx="12" type="sldNum"/>
          </p:nvPr>
        </p:nvSpPr>
        <p:spPr>
          <a:xfrm>
            <a:off x="8901798" y="4663217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">
  <p:cSld name="Title and Content 0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5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ontserrat"/>
              <a:buNone/>
              <a:defRPr b="1" sz="25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5" name="Google Shape;15;p95"/>
          <p:cNvSpPr txBox="1"/>
          <p:nvPr>
            <p:ph idx="1" type="body"/>
          </p:nvPr>
        </p:nvSpPr>
        <p:spPr>
          <a:xfrm>
            <a:off x="782519" y="1396302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6" name="Google Shape;16;p95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eño personalizado">
  <p:cSld name="5_Diseño personalizado 3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3"/>
          <p:cNvSpPr/>
          <p:nvPr>
            <p:ph idx="2" type="pic"/>
          </p:nvPr>
        </p:nvSpPr>
        <p:spPr>
          <a:xfrm>
            <a:off x="4848605" y="1845802"/>
            <a:ext cx="3705000" cy="28647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123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>
  <p:cSld name="OBJECT 3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4"/>
          <p:cNvSpPr/>
          <p:nvPr/>
        </p:nvSpPr>
        <p:spPr>
          <a:xfrm>
            <a:off x="0" y="0"/>
            <a:ext cx="9147300" cy="5145300"/>
          </a:xfrm>
          <a:prstGeom prst="rect">
            <a:avLst/>
          </a:prstGeom>
          <a:solidFill>
            <a:srgbClr val="36215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24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 4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5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ontserrat"/>
              <a:buNone/>
              <a:defRPr b="1" sz="25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07" name="Google Shape;107;p125"/>
          <p:cNvSpPr txBox="1"/>
          <p:nvPr>
            <p:ph idx="1" type="body"/>
          </p:nvPr>
        </p:nvSpPr>
        <p:spPr>
          <a:xfrm>
            <a:off x="782519" y="1396302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08" name="Google Shape;108;p125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4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6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 3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7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 3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8"/>
          <p:cNvSpPr txBox="1"/>
          <p:nvPr>
            <p:ph type="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15" name="Google Shape;115;p128"/>
          <p:cNvSpPr txBox="1"/>
          <p:nvPr>
            <p:ph idx="1" type="body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None/>
              <a:defRPr b="1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16" name="Google Shape;116;p128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 3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9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19" name="Google Shape;119;p129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  <a:defRPr b="1" sz="34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20" name="Google Shape;120;p129"/>
          <p:cNvSpPr txBox="1"/>
          <p:nvPr>
            <p:ph idx="2" type="body"/>
          </p:nvPr>
        </p:nvSpPr>
        <p:spPr>
          <a:xfrm>
            <a:off x="4709160" y="1183004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21" name="Google Shape;121;p129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 3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0"/>
          <p:cNvSpPr txBox="1"/>
          <p:nvPr>
            <p:ph type="title"/>
          </p:nvPr>
        </p:nvSpPr>
        <p:spPr>
          <a:xfrm>
            <a:off x="4097806" y="322967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500"/>
              <a:buFont typeface="Montserrat"/>
              <a:buNone/>
              <a:defRPr b="1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24" name="Google Shape;124;p130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 3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EEC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ontserrat"/>
              <a:buNone/>
              <a:defRPr b="1" sz="42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28" name="Google Shape;128;p131"/>
          <p:cNvSpPr txBox="1"/>
          <p:nvPr>
            <p:ph idx="1" type="body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b="1" sz="2100"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29" name="Google Shape;129;p131"/>
          <p:cNvSpPr txBox="1"/>
          <p:nvPr>
            <p:ph idx="2" type="body"/>
          </p:nvPr>
        </p:nvSpPr>
        <p:spPr>
          <a:xfrm>
            <a:off x="4939500" y="724074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/>
        </p:txBody>
      </p:sp>
      <p:sp>
        <p:nvSpPr>
          <p:cNvPr id="130" name="Google Shape;130;p131"/>
          <p:cNvSpPr txBox="1"/>
          <p:nvPr>
            <p:ph idx="12" type="sldNum"/>
          </p:nvPr>
        </p:nvSpPr>
        <p:spPr>
          <a:xfrm>
            <a:off x="8901798" y="4663217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5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2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>
  <p:cSld name="TITLE_AND_BODY 2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6"/>
          <p:cNvSpPr txBox="1"/>
          <p:nvPr>
            <p:ph idx="12" type="sldNum"/>
          </p:nvPr>
        </p:nvSpPr>
        <p:spPr>
          <a:xfrm>
            <a:off x="4206580" y="3210551"/>
            <a:ext cx="136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7"/>
          <p:cNvSpPr txBox="1"/>
          <p:nvPr>
            <p:ph idx="12" type="sldNum"/>
          </p:nvPr>
        </p:nvSpPr>
        <p:spPr>
          <a:xfrm>
            <a:off x="8567470" y="4783455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>
  <p:cSld name="TITLE_AND_BODY 3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8"/>
          <p:cNvSpPr txBox="1"/>
          <p:nvPr>
            <p:ph idx="12" type="sldNum"/>
          </p:nvPr>
        </p:nvSpPr>
        <p:spPr>
          <a:xfrm>
            <a:off x="6416392" y="4633512"/>
            <a:ext cx="136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2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0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1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eño personalizado">
  <p:cSld name="5_Diseño personalizado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2"/>
          <p:cNvSpPr/>
          <p:nvPr>
            <p:ph idx="2" type="pic"/>
          </p:nvPr>
        </p:nvSpPr>
        <p:spPr>
          <a:xfrm>
            <a:off x="4848605" y="1845802"/>
            <a:ext cx="3705000" cy="28647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102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9E9E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9"/>
          <p:cNvSpPr txBox="1"/>
          <p:nvPr>
            <p:ph type="title"/>
          </p:nvPr>
        </p:nvSpPr>
        <p:spPr>
          <a:xfrm>
            <a:off x="457200" y="69056"/>
            <a:ext cx="8229600" cy="11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9"/>
          <p:cNvSpPr txBox="1"/>
          <p:nvPr>
            <p:ph idx="1" type="body"/>
          </p:nvPr>
        </p:nvSpPr>
        <p:spPr>
          <a:xfrm>
            <a:off x="457200" y="1200150"/>
            <a:ext cx="8229600" cy="39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22850" spcFirstLastPara="1" rIns="22850" wrap="square" tIns="228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9"/>
          <p:cNvSpPr txBox="1"/>
          <p:nvPr>
            <p:ph idx="12" type="sldNum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22850" spcFirstLastPara="1" rIns="22850" wrap="square" tIns="2285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7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soundburger.happygifts.ru/" TargetMode="External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hyperlink" Target="https://soundburger.happygifts.ru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hyperlink" Target="https://soundburger.happygifts.ru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hyperlink" Target="https://soundburger.happygifts.ru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hyperlink" Target="https://soundburger.happygifts.ru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hyperlink" Target="https://soundburger.happygifts.ru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hyperlink" Target="https://soundburger.happygifts.ru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4519" y="381000"/>
            <a:ext cx="1509625" cy="74493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8"/>
          <p:cNvSpPr txBox="1"/>
          <p:nvPr/>
        </p:nvSpPr>
        <p:spPr>
          <a:xfrm>
            <a:off x="5160463" y="1038222"/>
            <a:ext cx="3594900" cy="29546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Sound Burger — бренд музыкальной электроники. </a:t>
            </a:r>
            <a:b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нём объединены качественный звук, стильный дизайн </a:t>
            </a:r>
            <a:b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индивидуальность. Бренд создан специально </a:t>
            </a:r>
            <a:b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рекламного </a:t>
            </a:r>
            <a: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рынка</a:t>
            </a:r>
            <a:r>
              <a:rPr b="1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1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Задача Sound Burger — предложить уникальное сочетание качественной музыкальной электроники с возможностью персонализации, которая не только удовлетворяет требованиям рекламных компаний, но и делает продукцию желанной и ценной.</a:t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Каждая модель Sound Burger — это не просто колонка, </a:t>
            </a:r>
            <a:b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это история, которую вы создаёте сами. Мы уделили особое внимание оригинальному дизайну, прямым граням, материалам </a:t>
            </a:r>
            <a:b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формам корпуса, чтобы создать привлекательный внешний вид. </a:t>
            </a:r>
            <a:b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Модели не просто выглядят стильно — они звучат превосходно </a:t>
            </a:r>
            <a:b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любых условиях.</a:t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Sound Burger — это бренд, который учитывает все потребности рекламного рынка. Мы предлагаем идеальный баланс </a:t>
            </a:r>
            <a:b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между качеством, индивидуальностью и ценой, </a:t>
            </a:r>
            <a:b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поможет вам достичь ваших рекламных целей </a:t>
            </a:r>
            <a:b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создать яркое впечатление у ваших клиентов и партнёров.</a:t>
            </a:r>
            <a:endParaRPr b="0" i="0" sz="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1713426" y="3667125"/>
            <a:ext cx="2091812" cy="423000"/>
          </a:xfrm>
          <a:prstGeom prst="roundRect">
            <a:avLst>
              <a:gd fmla="val 25306" name="adj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СНИЖЕНИЕ ЦЕН</a:t>
            </a:r>
            <a:endParaRPr b="0" i="0" sz="16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6836" y="266700"/>
            <a:ext cx="788212" cy="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9"/>
          <p:cNvSpPr txBox="1"/>
          <p:nvPr/>
        </p:nvSpPr>
        <p:spPr>
          <a:xfrm>
            <a:off x="381000" y="381000"/>
            <a:ext cx="35949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AQUASOUND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1000" u="none" cap="none" strike="noStrike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26533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СПОРТИВНАЯ ВОДОНЕПРОНИЦАЕМАЯ BLUETOOTH-КОЛОНКА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АБС-пластик с резиновым покрытием.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Динамик: 4 Вт, диаметр: 50 мм.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Батарея: 3,7 В/1200 мАч.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Порт зарядки: Тип-C.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 музыки: 5 часов.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Беспроводной диапазон: 10 м.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Управление воспроизведением.</a:t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ПОДДЕРЖКА КАРТЫ ПАМЯТИ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ГРОМКАЯ СВЯЗЬ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sng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1 658</a:t>
            </a: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</a:t>
            </a: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</a:t>
            </a: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/>
          </a:p>
        </p:txBody>
      </p:sp>
      <p:sp>
        <p:nvSpPr>
          <p:cNvPr id="148" name="Google Shape;148;p9"/>
          <p:cNvSpPr/>
          <p:nvPr/>
        </p:nvSpPr>
        <p:spPr>
          <a:xfrm>
            <a:off x="1408626" y="4241675"/>
            <a:ext cx="1018500" cy="327000"/>
          </a:xfrm>
          <a:prstGeom prst="roundRect">
            <a:avLst>
              <a:gd fmla="val 9544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Методы нанесения: </a:t>
            </a:r>
            <a:br>
              <a:rPr b="1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УФ-печать, тампопечать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9" name="Google Shape;149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0907" y="4397512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"/>
            <a:ext cx="914398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6836" y="266700"/>
            <a:ext cx="788212" cy="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0"/>
          <p:cNvSpPr txBox="1"/>
          <p:nvPr/>
        </p:nvSpPr>
        <p:spPr>
          <a:xfrm>
            <a:off x="381000" y="381000"/>
            <a:ext cx="35949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BANG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1000" u="none" cap="none" strike="noStrike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26534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</a:t>
            </a:r>
            <a:b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АБС-пластик.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Динамик: 5 Вт.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Батарея: 500 мАч.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Версия Bluetooth: V5.0.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Диапазон Bluetooth: 10 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64 х 72 мм.</a:t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ВРЕМЯ РАБОТЫ: ДО 4 ЧАСОВ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ПОДДЕРЖКА КАРТЫ ПАМЯТИ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ГРОМКАЯ СВЯЗЬ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FM-РАДИО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sng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1 401</a:t>
            </a: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</a:t>
            </a: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00</a:t>
            </a: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/>
          </a:p>
        </p:txBody>
      </p:sp>
      <p:sp>
        <p:nvSpPr>
          <p:cNvPr id="157" name="Google Shape;157;p10"/>
          <p:cNvSpPr/>
          <p:nvPr/>
        </p:nvSpPr>
        <p:spPr>
          <a:xfrm>
            <a:off x="1389574" y="4241675"/>
            <a:ext cx="1018500" cy="327000"/>
          </a:xfrm>
          <a:prstGeom prst="roundRect">
            <a:avLst>
              <a:gd fmla="val 9544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Методы нанесения: </a:t>
            </a:r>
            <a:br>
              <a:rPr b="1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УФ-печать, тампопечать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8" name="Google Shape;158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1855" y="4397512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" y="0"/>
            <a:ext cx="914398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1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6836" y="266700"/>
            <a:ext cx="788212" cy="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1"/>
          <p:cNvSpPr txBox="1"/>
          <p:nvPr/>
        </p:nvSpPr>
        <p:spPr>
          <a:xfrm>
            <a:off x="381000" y="381000"/>
            <a:ext cx="35949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COFFEE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1000" u="none" cap="none" strike="noStrike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26532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</a:t>
            </a:r>
            <a:b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Мини-динамик Bluetooth.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Громкая связь + TWS.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 + сетка из нержавеющей стали.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Динамик: 3 Вт, диаметр: 40 мм.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 музыки: 3 ~ 4 часа.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Беспроводной диапазон: 10 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43 x 43,5 мм.</a:t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ПОДКЛЮЧИТЬ 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ДО 4 КОЛОНОК К ОДНОМУ УСТРОЙСТВУ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sng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2 328</a:t>
            </a: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</a:t>
            </a: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825</a:t>
            </a: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/>
          </a:p>
        </p:txBody>
      </p:sp>
      <p:sp>
        <p:nvSpPr>
          <p:cNvPr id="166" name="Google Shape;166;p11"/>
          <p:cNvSpPr/>
          <p:nvPr/>
        </p:nvSpPr>
        <p:spPr>
          <a:xfrm>
            <a:off x="1384812" y="4241675"/>
            <a:ext cx="1094100" cy="327000"/>
          </a:xfrm>
          <a:prstGeom prst="roundRect">
            <a:avLst>
              <a:gd fmla="val 9544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Методы нанесения: </a:t>
            </a:r>
            <a:br>
              <a:rPr b="1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гравировка, 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круговая гравировка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7" name="Google Shape;167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7093" y="4397512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g2fbf0a389d0_0_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2fbf0a389d0_0_3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6836" y="266700"/>
            <a:ext cx="788212" cy="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2fbf0a389d0_0_39"/>
          <p:cNvSpPr txBox="1"/>
          <p:nvPr/>
        </p:nvSpPr>
        <p:spPr>
          <a:xfrm>
            <a:off x="381000" y="381000"/>
            <a:ext cx="35949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ELLIPSE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1000" u="none" cap="none" strike="noStrike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26531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</a:t>
            </a:r>
            <a:b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Проигрыватель + Громкая связь.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алюминий+ железная сетка.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Динамик: 3 Вт.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 музыки: 3 ~ 4 часа.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Беспроводной диапазон: 10 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50 x 33 мм.</a:t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ПОДКЛЮЧИТЬ 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ДО 4 КОЛОНОК К ОДНОМУ УСТРОЙСТВУ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sng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1 906</a:t>
            </a: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</a:t>
            </a: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454</a:t>
            </a: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/>
          </a:p>
        </p:txBody>
      </p:sp>
      <p:sp>
        <p:nvSpPr>
          <p:cNvPr id="175" name="Google Shape;175;g2fbf0a389d0_0_39"/>
          <p:cNvSpPr/>
          <p:nvPr/>
        </p:nvSpPr>
        <p:spPr>
          <a:xfrm>
            <a:off x="1470538" y="4241675"/>
            <a:ext cx="1174200" cy="327000"/>
          </a:xfrm>
          <a:prstGeom prst="roundRect">
            <a:avLst>
              <a:gd fmla="val 9544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Методы нанесения: </a:t>
            </a:r>
            <a:br>
              <a:rPr b="1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гравировка, тампопечать, УФ-печать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6" name="Google Shape;176;g2fbf0a389d0_0_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2819" y="4397512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fbf0a389d0_0_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0"/>
            <a:ext cx="914401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2fbf0a389d0_0_4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6836" y="266700"/>
            <a:ext cx="788212" cy="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2fbf0a389d0_0_48"/>
          <p:cNvSpPr txBox="1"/>
          <p:nvPr/>
        </p:nvSpPr>
        <p:spPr>
          <a:xfrm>
            <a:off x="381000" y="381000"/>
            <a:ext cx="35949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LOTO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1000" u="none" cap="none" strike="noStrike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26530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</a:t>
            </a:r>
            <a:b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Проигрыватель + Громкая связь.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 + железная сетка.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Динамик: 2 Вт, диаметр: 28 мм.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 музыки: 2 ~ 3 часа.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Беспроводной диапазон: 10 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33,6 x 24,8 мм.</a:t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ПОДКЛЮЧИТЬ 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ДО 4 КОЛОНОК К ОДНОМУ УСТРОЙСТВУ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sng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1 226</a:t>
            </a: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</a:t>
            </a: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</a:t>
            </a: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₽</a:t>
            </a:r>
            <a:endParaRPr/>
          </a:p>
        </p:txBody>
      </p:sp>
      <p:sp>
        <p:nvSpPr>
          <p:cNvPr id="184" name="Google Shape;184;g2fbf0a389d0_0_48"/>
          <p:cNvSpPr/>
          <p:nvPr/>
        </p:nvSpPr>
        <p:spPr>
          <a:xfrm>
            <a:off x="1356237" y="4241675"/>
            <a:ext cx="1045800" cy="327000"/>
          </a:xfrm>
          <a:prstGeom prst="roundRect">
            <a:avLst>
              <a:gd fmla="val 9544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Методы нанесения: </a:t>
            </a:r>
            <a:br>
              <a:rPr b="1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гравировка, 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УФ-печать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5" name="Google Shape;185;g2fbf0a389d0_0_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8518" y="4397512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g2fbf0a389d0_0_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2fbf0a389d0_0_5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6836" y="266700"/>
            <a:ext cx="788212" cy="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2fbf0a389d0_0_56"/>
          <p:cNvSpPr txBox="1"/>
          <p:nvPr/>
        </p:nvSpPr>
        <p:spPr>
          <a:xfrm>
            <a:off x="381000" y="381000"/>
            <a:ext cx="35949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rPr b="0" i="0" lang="en-US" sz="1000" u="none" cap="none" strike="noStrike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26535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</a:t>
            </a:r>
            <a:b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</a:t>
            </a:r>
            <a:endParaRPr b="0" i="0" sz="10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Громкая связь + TWS.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Динамик: 3 Вт, диаметр: 40 мм.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Порт зарядки: Тип-C.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 музыки: 5 часов.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Беспроводной диапазон: 10 м. </a:t>
            </a:r>
            <a:b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43 x 39 мм.</a:t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ПОДКЛЮЧИТЬ 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ДО 4 КОЛОНОК К ОДНОМУ УСТРОЙСТВУ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800" u="none" cap="none" strike="sng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1 906</a:t>
            </a:r>
            <a:r>
              <a:rPr b="0" i="0" lang="en-US" sz="8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</a:t>
            </a: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489</a:t>
            </a:r>
            <a:r>
              <a:rPr b="0" i="0" lang="en-US" sz="10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/>
          </a:p>
        </p:txBody>
      </p:sp>
      <p:sp>
        <p:nvSpPr>
          <p:cNvPr id="193" name="Google Shape;193;g2fbf0a389d0_0_56"/>
          <p:cNvSpPr/>
          <p:nvPr/>
        </p:nvSpPr>
        <p:spPr>
          <a:xfrm>
            <a:off x="1461013" y="4155475"/>
            <a:ext cx="1174200" cy="413400"/>
          </a:xfrm>
          <a:prstGeom prst="roundRect">
            <a:avLst>
              <a:gd fmla="val 9544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Методы нанесения: </a:t>
            </a:r>
            <a:br>
              <a:rPr b="1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гравировка, 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круговая гравировка, тампопечать, УФ-печать</a:t>
            </a:r>
            <a:endParaRPr b="0" i="0" sz="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4" name="Google Shape;194;g2fbf0a389d0_0_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3294" y="4397512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D0D0D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s1n</dc:creator>
</cp:coreProperties>
</file>